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8"/>
  </p:notesMasterIdLst>
  <p:sldIdLst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10/3/2021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10/3/2021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CHAOS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Chaos-has-an-orchestral-symphony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238" y="2185987"/>
            <a:ext cx="4709109" cy="2695575"/>
          </a:xfrm>
        </p:spPr>
        <p:txBody>
          <a:bodyPr>
            <a:normAutofit/>
          </a:bodyPr>
          <a:lstStyle/>
          <a:p>
            <a:r>
              <a:rPr lang="en-US" sz="7200" dirty="0" smtClean="0"/>
              <a:t>Features</a:t>
            </a:r>
            <a:endParaRPr lang="en-US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1320" y="280988"/>
            <a:ext cx="4400681" cy="657701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2500" dirty="0" smtClean="0"/>
              <a:t>Uses facial recognition as a security measure</a:t>
            </a:r>
            <a:endParaRPr lang="en-US" sz="2500" dirty="0"/>
          </a:p>
          <a:p>
            <a:pPr>
              <a:lnSpc>
                <a:spcPct val="110000"/>
              </a:lnSpc>
            </a:pPr>
            <a:r>
              <a:rPr lang="en-US" sz="2500" dirty="0" smtClean="0"/>
              <a:t>Task manager capabilities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Back up my files on google drive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Tell me the weather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Tell jokes(..again has its moments)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YouTube automation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Wikipedia automation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Alarm and reminder 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Write notes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Virtual mouse and volume handling(Gesture control)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Random facts and news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Google search</a:t>
            </a:r>
          </a:p>
          <a:p>
            <a:pPr>
              <a:lnSpc>
                <a:spcPct val="110000"/>
              </a:lnSpc>
            </a:pPr>
            <a:r>
              <a:rPr lang="en-US" sz="2500" dirty="0" smtClean="0"/>
              <a:t>Monitors network connection</a:t>
            </a:r>
          </a:p>
          <a:p>
            <a:pPr>
              <a:lnSpc>
                <a:spcPct val="110000"/>
              </a:lnSpc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6465" y="2493648"/>
            <a:ext cx="9905998" cy="1478570"/>
          </a:xfrm>
        </p:spPr>
        <p:txBody>
          <a:bodyPr>
            <a:normAutofit/>
          </a:bodyPr>
          <a:lstStyle/>
          <a:p>
            <a:r>
              <a:rPr lang="en-US" sz="8000" dirty="0" smtClean="0"/>
              <a:t>THANK YOU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2254" y="4351002"/>
            <a:ext cx="9905999" cy="354171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5342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16c05727-aa75-4e4a-9b5f-8a80a1165891"/>
    <ds:schemaRef ds:uri="http://www.w3.org/XML/1998/namespace"/>
    <ds:schemaRef ds:uri="http://purl.org/dc/elements/1.1/"/>
    <ds:schemaRef ds:uri="71af3243-3dd4-4a8d-8c0d-dd76da1f02a5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59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Trebuchet MS</vt:lpstr>
      <vt:lpstr>Tw Cen MT</vt:lpstr>
      <vt:lpstr>Circuit</vt:lpstr>
      <vt:lpstr>CHAOS</vt:lpstr>
      <vt:lpstr>Features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2021-10-03T10:13:55Z</dcterms:created>
  <dcterms:modified xsi:type="dcterms:W3CDTF">2021-10-03T11:52:37Z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